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8"/>
  </p:notesMasterIdLst>
  <p:sldIdLst>
    <p:sldId id="256" r:id="rId3"/>
    <p:sldId id="257" r:id="rId4"/>
    <p:sldId id="258" r:id="rId5"/>
    <p:sldId id="259" r:id="rId6"/>
    <p:sldId id="260"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4833937" y="2303859"/>
            <a:ext cx="14716126" cy="4643438"/>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 Juan López</a:t>
            </a:r>
          </a:p>
        </p:txBody>
      </p:sp>
      <p:sp>
        <p:nvSpPr>
          <p:cNvPr id="94" name="“Escribir una cita aquí”"/>
          <p:cNvSpPr txBox="1">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“Escribir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ie">
    <p:bg>
      <p:bgPr>
        <a:solidFill>
          <a:srgbClr val="EDEBDD"/>
        </a:solidFill>
        <a:effectLst/>
      </p:bgPr>
    </p:bg>
    <p:spTree>
      <p:nvGrpSpPr>
        <p:cNvPr id="1" name=""/>
        <p:cNvGrpSpPr/>
        <p:nvPr/>
      </p:nvGrpSpPr>
      <p:grpSpPr>
        <a:xfrm>
          <a:off x="0" y="0"/>
          <a:ext cx="0" cy="0"/>
          <a:chOff x="0" y="0"/>
          <a:chExt cx="0" cy="0"/>
        </a:xfrm>
      </p:grpSpPr>
      <p:sp>
        <p:nvSpPr>
          <p:cNvPr id="102" name="Rectángulo"/>
          <p:cNvSpPr/>
          <p:nvPr/>
        </p:nvSpPr>
        <p:spPr>
          <a:xfrm>
            <a:off x="-17868" y="11632575"/>
            <a:ext cx="24384001" cy="2106090"/>
          </a:xfrm>
          <a:prstGeom prst="rect">
            <a:avLst/>
          </a:pr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pic>
        <p:nvPicPr>
          <p:cNvPr id="4" name="Imagen 3">
            <a:extLst>
              <a:ext uri="{FF2B5EF4-FFF2-40B4-BE49-F238E27FC236}">
                <a16:creationId xmlns:a16="http://schemas.microsoft.com/office/drawing/2014/main" id="{95A27890-14E7-98DD-6217-58C9952FA987}"/>
              </a:ext>
            </a:extLst>
          </p:cNvPr>
          <p:cNvPicPr>
            <a:picLocks noChangeAspect="1"/>
          </p:cNvPicPr>
          <p:nvPr userDrawn="1"/>
        </p:nvPicPr>
        <p:blipFill>
          <a:blip r:embed="rId2"/>
          <a:stretch>
            <a:fillRect/>
          </a:stretch>
        </p:blipFill>
        <p:spPr>
          <a:xfrm>
            <a:off x="18700913" y="12026348"/>
            <a:ext cx="4990659" cy="1331844"/>
          </a:xfrm>
          <a:prstGeom prst="rect">
            <a:avLst/>
          </a:prstGeom>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bg>
      <p:bgPr>
        <a:solidFill>
          <a:srgbClr val="EDEBDD"/>
        </a:solidFill>
        <a:effectLst/>
      </p:bgPr>
    </p:bg>
    <p:spTree>
      <p:nvGrpSpPr>
        <p:cNvPr id="1" name=""/>
        <p:cNvGrpSpPr/>
        <p:nvPr/>
      </p:nvGrpSpPr>
      <p:grpSpPr>
        <a:xfrm>
          <a:off x="0" y="0"/>
          <a:ext cx="0" cy="0"/>
          <a:chOff x="0" y="0"/>
          <a:chExt cx="0" cy="0"/>
        </a:xfrm>
      </p:grpSpPr>
      <p:sp>
        <p:nvSpPr>
          <p:cNvPr id="11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CDD4D-0AD0-9C08-0C5F-7FB6BF1CF1DE}"/>
              </a:ext>
            </a:extLst>
          </p:cNvPr>
          <p:cNvSpPr>
            <a:spLocks noGrp="1"/>
          </p:cNvSpPr>
          <p:nvPr>
            <p:ph type="ctrTitle"/>
          </p:nvPr>
        </p:nvSpPr>
        <p:spPr>
          <a:xfrm>
            <a:off x="3048000" y="2244725"/>
            <a:ext cx="18288000" cy="47752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C4A76FA1-7512-BE97-3E12-072F44CAE584}"/>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2EE62341-05B2-0525-DFF8-1B47989A3E56}"/>
              </a:ext>
            </a:extLst>
          </p:cNvPr>
          <p:cNvSpPr>
            <a:spLocks noGrp="1"/>
          </p:cNvSpPr>
          <p:nvPr>
            <p:ph type="dt" sz="half" idx="10"/>
          </p:nvPr>
        </p:nvSpPr>
        <p:spPr/>
        <p:txBody>
          <a:bodyPr/>
          <a:lstStyle/>
          <a:p>
            <a:fld id="{9F4E5114-29D7-7841-BF26-3A54B7C7AB3E}" type="datetimeFigureOut">
              <a:rPr lang="es-CL" smtClean="0"/>
              <a:t>29-02-24</a:t>
            </a:fld>
            <a:endParaRPr lang="es-CL"/>
          </a:p>
        </p:txBody>
      </p:sp>
      <p:sp>
        <p:nvSpPr>
          <p:cNvPr id="5" name="Marcador de pie de página 4">
            <a:extLst>
              <a:ext uri="{FF2B5EF4-FFF2-40B4-BE49-F238E27FC236}">
                <a16:creationId xmlns:a16="http://schemas.microsoft.com/office/drawing/2014/main" id="{9E8C50C3-2D27-E14B-58DE-C75FDB319AB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8A26DFC-C7E0-5460-1345-7FEAA601C166}"/>
              </a:ext>
            </a:extLst>
          </p:cNvPr>
          <p:cNvSpPr>
            <a:spLocks noGrp="1"/>
          </p:cNvSpPr>
          <p:nvPr>
            <p:ph type="sldNum" sz="quarter" idx="12"/>
          </p:nvPr>
        </p:nvSpPr>
        <p:spPr/>
        <p:txBody>
          <a:bodyPr/>
          <a:lstStyle/>
          <a:p>
            <a:fld id="{83AA247E-21DC-A244-89DE-C10C0D693317}" type="slidenum">
              <a:rPr lang="es-CL" smtClean="0"/>
              <a:t>‹Nº›</a:t>
            </a:fld>
            <a:endParaRPr lang="es-CL"/>
          </a:p>
        </p:txBody>
      </p:sp>
    </p:spTree>
    <p:extLst>
      <p:ext uri="{BB962C8B-B14F-4D97-AF65-F5344CB8AC3E}">
        <p14:creationId xmlns:p14="http://schemas.microsoft.com/office/powerpoint/2010/main" val="939034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8B1FA-6D52-7951-DF23-18023F43EA56}"/>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E1C5B429-DE90-692E-3562-F79C6D24AAD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0D151BA2-10FE-7E2A-01F6-027C3E521BFF}"/>
              </a:ext>
            </a:extLst>
          </p:cNvPr>
          <p:cNvSpPr>
            <a:spLocks noGrp="1"/>
          </p:cNvSpPr>
          <p:nvPr>
            <p:ph type="dt" sz="half" idx="10"/>
          </p:nvPr>
        </p:nvSpPr>
        <p:spPr/>
        <p:txBody>
          <a:bodyPr/>
          <a:lstStyle/>
          <a:p>
            <a:fld id="{9F4E5114-29D7-7841-BF26-3A54B7C7AB3E}" type="datetimeFigureOut">
              <a:rPr lang="es-CL" smtClean="0"/>
              <a:t>29-02-24</a:t>
            </a:fld>
            <a:endParaRPr lang="es-CL"/>
          </a:p>
        </p:txBody>
      </p:sp>
      <p:sp>
        <p:nvSpPr>
          <p:cNvPr id="5" name="Marcador de pie de página 4">
            <a:extLst>
              <a:ext uri="{FF2B5EF4-FFF2-40B4-BE49-F238E27FC236}">
                <a16:creationId xmlns:a16="http://schemas.microsoft.com/office/drawing/2014/main" id="{682150E7-B030-3203-3E2D-B8F3EF8B623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D91173E-2A7F-BD9E-9420-68635BB6EF9C}"/>
              </a:ext>
            </a:extLst>
          </p:cNvPr>
          <p:cNvSpPr>
            <a:spLocks noGrp="1"/>
          </p:cNvSpPr>
          <p:nvPr>
            <p:ph type="sldNum" sz="quarter" idx="12"/>
          </p:nvPr>
        </p:nvSpPr>
        <p:spPr/>
        <p:txBody>
          <a:bodyPr/>
          <a:lstStyle/>
          <a:p>
            <a:fld id="{83AA247E-21DC-A244-89DE-C10C0D693317}" type="slidenum">
              <a:rPr lang="es-CL" smtClean="0"/>
              <a:t>‹Nº›</a:t>
            </a:fld>
            <a:endParaRPr lang="es-CL"/>
          </a:p>
        </p:txBody>
      </p:sp>
    </p:spTree>
    <p:extLst>
      <p:ext uri="{BB962C8B-B14F-4D97-AF65-F5344CB8AC3E}">
        <p14:creationId xmlns:p14="http://schemas.microsoft.com/office/powerpoint/2010/main" val="129396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BFE639-79BD-8B64-ECE2-C69C14793974}"/>
              </a:ext>
            </a:extLst>
          </p:cNvPr>
          <p:cNvSpPr>
            <a:spLocks noGrp="1"/>
          </p:cNvSpPr>
          <p:nvPr>
            <p:ph type="title"/>
          </p:nvPr>
        </p:nvSpPr>
        <p:spPr>
          <a:xfrm>
            <a:off x="1663700" y="3419475"/>
            <a:ext cx="21031200" cy="5705475"/>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24EDFAF2-10EE-5BD5-5300-31FD845D49AE}"/>
              </a:ext>
            </a:extLst>
          </p:cNvPr>
          <p:cNvSpPr>
            <a:spLocks noGrp="1"/>
          </p:cNvSpPr>
          <p:nvPr>
            <p:ph type="body" idx="1"/>
          </p:nvPr>
        </p:nvSpPr>
        <p:spPr>
          <a:xfrm>
            <a:off x="1663700" y="9178925"/>
            <a:ext cx="21031200" cy="3000375"/>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D404C07-32BE-BCD2-DB2D-713E64ADBC2B}"/>
              </a:ext>
            </a:extLst>
          </p:cNvPr>
          <p:cNvSpPr>
            <a:spLocks noGrp="1"/>
          </p:cNvSpPr>
          <p:nvPr>
            <p:ph type="dt" sz="half" idx="10"/>
          </p:nvPr>
        </p:nvSpPr>
        <p:spPr/>
        <p:txBody>
          <a:bodyPr/>
          <a:lstStyle/>
          <a:p>
            <a:fld id="{9F4E5114-29D7-7841-BF26-3A54B7C7AB3E}" type="datetimeFigureOut">
              <a:rPr lang="es-CL" smtClean="0"/>
              <a:t>29-02-24</a:t>
            </a:fld>
            <a:endParaRPr lang="es-CL"/>
          </a:p>
        </p:txBody>
      </p:sp>
      <p:sp>
        <p:nvSpPr>
          <p:cNvPr id="5" name="Marcador de pie de página 4">
            <a:extLst>
              <a:ext uri="{FF2B5EF4-FFF2-40B4-BE49-F238E27FC236}">
                <a16:creationId xmlns:a16="http://schemas.microsoft.com/office/drawing/2014/main" id="{76E79E8D-C1B2-F0E8-98EE-BC0778DFA85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CABF006-718B-A915-25AB-E9DAF6B4C94E}"/>
              </a:ext>
            </a:extLst>
          </p:cNvPr>
          <p:cNvSpPr>
            <a:spLocks noGrp="1"/>
          </p:cNvSpPr>
          <p:nvPr>
            <p:ph type="sldNum" sz="quarter" idx="12"/>
          </p:nvPr>
        </p:nvSpPr>
        <p:spPr/>
        <p:txBody>
          <a:bodyPr/>
          <a:lstStyle/>
          <a:p>
            <a:fld id="{83AA247E-21DC-A244-89DE-C10C0D693317}" type="slidenum">
              <a:rPr lang="es-CL" smtClean="0"/>
              <a:t>‹Nº›</a:t>
            </a:fld>
            <a:endParaRPr lang="es-CL"/>
          </a:p>
        </p:txBody>
      </p:sp>
    </p:spTree>
    <p:extLst>
      <p:ext uri="{BB962C8B-B14F-4D97-AF65-F5344CB8AC3E}">
        <p14:creationId xmlns:p14="http://schemas.microsoft.com/office/powerpoint/2010/main" val="170103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D8105-0DB2-4E3C-79C9-6DEA8D847B5A}"/>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2543C44B-E6D8-FE4E-6750-08BE6DE7781E}"/>
              </a:ext>
            </a:extLst>
          </p:cNvPr>
          <p:cNvSpPr>
            <a:spLocks noGrp="1"/>
          </p:cNvSpPr>
          <p:nvPr>
            <p:ph sz="half" idx="1"/>
          </p:nvPr>
        </p:nvSpPr>
        <p:spPr>
          <a:xfrm>
            <a:off x="1676400" y="3651250"/>
            <a:ext cx="10439400" cy="870267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EA9729EC-DCA0-8A78-3578-9D8614044CE3}"/>
              </a:ext>
            </a:extLst>
          </p:cNvPr>
          <p:cNvSpPr>
            <a:spLocks noGrp="1"/>
          </p:cNvSpPr>
          <p:nvPr>
            <p:ph sz="half" idx="2"/>
          </p:nvPr>
        </p:nvSpPr>
        <p:spPr>
          <a:xfrm>
            <a:off x="12268200" y="3651250"/>
            <a:ext cx="10439400" cy="870267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6C5AEAF6-74AA-9455-C338-DFAA3B3F2DE3}"/>
              </a:ext>
            </a:extLst>
          </p:cNvPr>
          <p:cNvSpPr>
            <a:spLocks noGrp="1"/>
          </p:cNvSpPr>
          <p:nvPr>
            <p:ph type="dt" sz="half" idx="10"/>
          </p:nvPr>
        </p:nvSpPr>
        <p:spPr/>
        <p:txBody>
          <a:bodyPr/>
          <a:lstStyle/>
          <a:p>
            <a:fld id="{9F4E5114-29D7-7841-BF26-3A54B7C7AB3E}" type="datetimeFigureOut">
              <a:rPr lang="es-CL" smtClean="0"/>
              <a:t>29-02-24</a:t>
            </a:fld>
            <a:endParaRPr lang="es-CL"/>
          </a:p>
        </p:txBody>
      </p:sp>
      <p:sp>
        <p:nvSpPr>
          <p:cNvPr id="6" name="Marcador de pie de página 5">
            <a:extLst>
              <a:ext uri="{FF2B5EF4-FFF2-40B4-BE49-F238E27FC236}">
                <a16:creationId xmlns:a16="http://schemas.microsoft.com/office/drawing/2014/main" id="{4915326E-977E-D97C-AD79-92A5A75C099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0C8A227-BD43-77B5-EA53-548E99D3D73A}"/>
              </a:ext>
            </a:extLst>
          </p:cNvPr>
          <p:cNvSpPr>
            <a:spLocks noGrp="1"/>
          </p:cNvSpPr>
          <p:nvPr>
            <p:ph type="sldNum" sz="quarter" idx="12"/>
          </p:nvPr>
        </p:nvSpPr>
        <p:spPr/>
        <p:txBody>
          <a:bodyPr/>
          <a:lstStyle/>
          <a:p>
            <a:fld id="{83AA247E-21DC-A244-89DE-C10C0D693317}" type="slidenum">
              <a:rPr lang="es-CL" smtClean="0"/>
              <a:t>‹Nº›</a:t>
            </a:fld>
            <a:endParaRPr lang="es-CL"/>
          </a:p>
        </p:txBody>
      </p:sp>
    </p:spTree>
    <p:extLst>
      <p:ext uri="{BB962C8B-B14F-4D97-AF65-F5344CB8AC3E}">
        <p14:creationId xmlns:p14="http://schemas.microsoft.com/office/powerpoint/2010/main" val="2084518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DF42E-461D-9E4B-460A-4AC3F9EEDEB6}"/>
              </a:ext>
            </a:extLst>
          </p:cNvPr>
          <p:cNvSpPr>
            <a:spLocks noGrp="1"/>
          </p:cNvSpPr>
          <p:nvPr>
            <p:ph type="title"/>
          </p:nvPr>
        </p:nvSpPr>
        <p:spPr>
          <a:xfrm>
            <a:off x="1679575" y="730250"/>
            <a:ext cx="21031200" cy="2651125"/>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D6888C72-663F-AA9E-D2AE-7051FA25C7AB}"/>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46F983-6645-5BCA-60EE-5CE4B01EEE19}"/>
              </a:ext>
            </a:extLst>
          </p:cNvPr>
          <p:cNvSpPr>
            <a:spLocks noGrp="1"/>
          </p:cNvSpPr>
          <p:nvPr>
            <p:ph sz="half" idx="2"/>
          </p:nvPr>
        </p:nvSpPr>
        <p:spPr>
          <a:xfrm>
            <a:off x="1679575" y="5010150"/>
            <a:ext cx="10315575" cy="736917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6BD83852-BF79-2AC6-7DBF-241B899D8CE5}"/>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B704D8BD-64E4-32B5-9392-53D881A1B422}"/>
              </a:ext>
            </a:extLst>
          </p:cNvPr>
          <p:cNvSpPr>
            <a:spLocks noGrp="1"/>
          </p:cNvSpPr>
          <p:nvPr>
            <p:ph sz="quarter" idx="4"/>
          </p:nvPr>
        </p:nvSpPr>
        <p:spPr>
          <a:xfrm>
            <a:off x="12344400" y="5010150"/>
            <a:ext cx="10366375" cy="736917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E595DFF0-FA79-446B-8F5A-F77CDD658FE8}"/>
              </a:ext>
            </a:extLst>
          </p:cNvPr>
          <p:cNvSpPr>
            <a:spLocks noGrp="1"/>
          </p:cNvSpPr>
          <p:nvPr>
            <p:ph type="dt" sz="half" idx="10"/>
          </p:nvPr>
        </p:nvSpPr>
        <p:spPr/>
        <p:txBody>
          <a:bodyPr/>
          <a:lstStyle/>
          <a:p>
            <a:fld id="{9F4E5114-29D7-7841-BF26-3A54B7C7AB3E}" type="datetimeFigureOut">
              <a:rPr lang="es-CL" smtClean="0"/>
              <a:t>29-02-24</a:t>
            </a:fld>
            <a:endParaRPr lang="es-CL"/>
          </a:p>
        </p:txBody>
      </p:sp>
      <p:sp>
        <p:nvSpPr>
          <p:cNvPr id="8" name="Marcador de pie de página 7">
            <a:extLst>
              <a:ext uri="{FF2B5EF4-FFF2-40B4-BE49-F238E27FC236}">
                <a16:creationId xmlns:a16="http://schemas.microsoft.com/office/drawing/2014/main" id="{5BE63FD6-FACC-ED57-19AF-94B3BD576BBA}"/>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6B854846-E6AB-E6A6-5280-811641C7D7E9}"/>
              </a:ext>
            </a:extLst>
          </p:cNvPr>
          <p:cNvSpPr>
            <a:spLocks noGrp="1"/>
          </p:cNvSpPr>
          <p:nvPr>
            <p:ph type="sldNum" sz="quarter" idx="12"/>
          </p:nvPr>
        </p:nvSpPr>
        <p:spPr/>
        <p:txBody>
          <a:bodyPr/>
          <a:lstStyle/>
          <a:p>
            <a:fld id="{83AA247E-21DC-A244-89DE-C10C0D693317}" type="slidenum">
              <a:rPr lang="es-CL" smtClean="0"/>
              <a:t>‹Nº›</a:t>
            </a:fld>
            <a:endParaRPr lang="es-CL"/>
          </a:p>
        </p:txBody>
      </p:sp>
    </p:spTree>
    <p:extLst>
      <p:ext uri="{BB962C8B-B14F-4D97-AF65-F5344CB8AC3E}">
        <p14:creationId xmlns:p14="http://schemas.microsoft.com/office/powerpoint/2010/main" val="3392514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9CEC9-B6CC-A4BE-F3E2-AF6F07D951FA}"/>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A8EFE633-45DD-0A48-89F0-3B2641F4BC68}"/>
              </a:ext>
            </a:extLst>
          </p:cNvPr>
          <p:cNvSpPr>
            <a:spLocks noGrp="1"/>
          </p:cNvSpPr>
          <p:nvPr>
            <p:ph type="dt" sz="half" idx="10"/>
          </p:nvPr>
        </p:nvSpPr>
        <p:spPr/>
        <p:txBody>
          <a:bodyPr/>
          <a:lstStyle/>
          <a:p>
            <a:fld id="{9F4E5114-29D7-7841-BF26-3A54B7C7AB3E}" type="datetimeFigureOut">
              <a:rPr lang="es-CL" smtClean="0"/>
              <a:t>29-02-24</a:t>
            </a:fld>
            <a:endParaRPr lang="es-CL"/>
          </a:p>
        </p:txBody>
      </p:sp>
      <p:sp>
        <p:nvSpPr>
          <p:cNvPr id="4" name="Marcador de pie de página 3">
            <a:extLst>
              <a:ext uri="{FF2B5EF4-FFF2-40B4-BE49-F238E27FC236}">
                <a16:creationId xmlns:a16="http://schemas.microsoft.com/office/drawing/2014/main" id="{3BDAE3F4-5F0F-FDFD-0314-4CF72C04B63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99A4922-113A-2BE4-592B-6A74A19A3854}"/>
              </a:ext>
            </a:extLst>
          </p:cNvPr>
          <p:cNvSpPr>
            <a:spLocks noGrp="1"/>
          </p:cNvSpPr>
          <p:nvPr>
            <p:ph type="sldNum" sz="quarter" idx="12"/>
          </p:nvPr>
        </p:nvSpPr>
        <p:spPr/>
        <p:txBody>
          <a:bodyPr/>
          <a:lstStyle/>
          <a:p>
            <a:fld id="{83AA247E-21DC-A244-89DE-C10C0D693317}" type="slidenum">
              <a:rPr lang="es-CL" smtClean="0"/>
              <a:t>‹Nº›</a:t>
            </a:fld>
            <a:endParaRPr lang="es-CL"/>
          </a:p>
        </p:txBody>
      </p:sp>
    </p:spTree>
    <p:extLst>
      <p:ext uri="{BB962C8B-B14F-4D97-AF65-F5344CB8AC3E}">
        <p14:creationId xmlns:p14="http://schemas.microsoft.com/office/powerpoint/2010/main" val="1997233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C017CC-5FF9-80EA-B12D-F4A0A4491DB9}"/>
              </a:ext>
            </a:extLst>
          </p:cNvPr>
          <p:cNvSpPr>
            <a:spLocks noGrp="1"/>
          </p:cNvSpPr>
          <p:nvPr>
            <p:ph type="dt" sz="half" idx="10"/>
          </p:nvPr>
        </p:nvSpPr>
        <p:spPr/>
        <p:txBody>
          <a:bodyPr/>
          <a:lstStyle/>
          <a:p>
            <a:fld id="{9F4E5114-29D7-7841-BF26-3A54B7C7AB3E}" type="datetimeFigureOut">
              <a:rPr lang="es-CL" smtClean="0"/>
              <a:t>29-02-24</a:t>
            </a:fld>
            <a:endParaRPr lang="es-CL"/>
          </a:p>
        </p:txBody>
      </p:sp>
      <p:sp>
        <p:nvSpPr>
          <p:cNvPr id="3" name="Marcador de pie de página 2">
            <a:extLst>
              <a:ext uri="{FF2B5EF4-FFF2-40B4-BE49-F238E27FC236}">
                <a16:creationId xmlns:a16="http://schemas.microsoft.com/office/drawing/2014/main" id="{039815FE-81E2-0631-CEE3-F877ECED84F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43B31747-C18A-65BF-CD24-6040DE892E24}"/>
              </a:ext>
            </a:extLst>
          </p:cNvPr>
          <p:cNvSpPr>
            <a:spLocks noGrp="1"/>
          </p:cNvSpPr>
          <p:nvPr>
            <p:ph type="sldNum" sz="quarter" idx="12"/>
          </p:nvPr>
        </p:nvSpPr>
        <p:spPr/>
        <p:txBody>
          <a:bodyPr/>
          <a:lstStyle/>
          <a:p>
            <a:fld id="{83AA247E-21DC-A244-89DE-C10C0D693317}" type="slidenum">
              <a:rPr lang="es-CL" smtClean="0"/>
              <a:t>‹Nº›</a:t>
            </a:fld>
            <a:endParaRPr lang="es-CL"/>
          </a:p>
        </p:txBody>
      </p:sp>
    </p:spTree>
    <p:extLst>
      <p:ext uri="{BB962C8B-B14F-4D97-AF65-F5344CB8AC3E}">
        <p14:creationId xmlns:p14="http://schemas.microsoft.com/office/powerpoint/2010/main" val="225848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sz="half" idx="13"/>
          </p:nvPr>
        </p:nvSpPr>
        <p:spPr>
          <a:xfrm>
            <a:off x="5334000" y="946546"/>
            <a:ext cx="13716000" cy="8304611"/>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4833937" y="9447609"/>
            <a:ext cx="14716126" cy="2000251"/>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6C0B4-F324-9EC0-C907-BE8C09DB64A4}"/>
              </a:ext>
            </a:extLst>
          </p:cNvPr>
          <p:cNvSpPr>
            <a:spLocks noGrp="1"/>
          </p:cNvSpPr>
          <p:nvPr>
            <p:ph type="title"/>
          </p:nvPr>
        </p:nvSpPr>
        <p:spPr>
          <a:xfrm>
            <a:off x="1679575" y="914400"/>
            <a:ext cx="7864475" cy="32004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CBD31368-1FE6-141D-B3C7-693C1AD7B85E}"/>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23EEDBE9-1822-F612-0E7C-626C5F8DCF72}"/>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BAC9D81-1481-4B05-32DA-118C8F8EF2FF}"/>
              </a:ext>
            </a:extLst>
          </p:cNvPr>
          <p:cNvSpPr>
            <a:spLocks noGrp="1"/>
          </p:cNvSpPr>
          <p:nvPr>
            <p:ph type="dt" sz="half" idx="10"/>
          </p:nvPr>
        </p:nvSpPr>
        <p:spPr/>
        <p:txBody>
          <a:bodyPr/>
          <a:lstStyle/>
          <a:p>
            <a:fld id="{9F4E5114-29D7-7841-BF26-3A54B7C7AB3E}" type="datetimeFigureOut">
              <a:rPr lang="es-CL" smtClean="0"/>
              <a:t>29-02-24</a:t>
            </a:fld>
            <a:endParaRPr lang="es-CL"/>
          </a:p>
        </p:txBody>
      </p:sp>
      <p:sp>
        <p:nvSpPr>
          <p:cNvPr id="6" name="Marcador de pie de página 5">
            <a:extLst>
              <a:ext uri="{FF2B5EF4-FFF2-40B4-BE49-F238E27FC236}">
                <a16:creationId xmlns:a16="http://schemas.microsoft.com/office/drawing/2014/main" id="{F32FB39E-601E-BA0B-11F2-3D7735357D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F2D93EC-32EB-A7C9-DFB2-ACD9EC274E6E}"/>
              </a:ext>
            </a:extLst>
          </p:cNvPr>
          <p:cNvSpPr>
            <a:spLocks noGrp="1"/>
          </p:cNvSpPr>
          <p:nvPr>
            <p:ph type="sldNum" sz="quarter" idx="12"/>
          </p:nvPr>
        </p:nvSpPr>
        <p:spPr/>
        <p:txBody>
          <a:bodyPr/>
          <a:lstStyle/>
          <a:p>
            <a:fld id="{83AA247E-21DC-A244-89DE-C10C0D693317}" type="slidenum">
              <a:rPr lang="es-CL" smtClean="0"/>
              <a:t>‹Nº›</a:t>
            </a:fld>
            <a:endParaRPr lang="es-CL"/>
          </a:p>
        </p:txBody>
      </p:sp>
    </p:spTree>
    <p:extLst>
      <p:ext uri="{BB962C8B-B14F-4D97-AF65-F5344CB8AC3E}">
        <p14:creationId xmlns:p14="http://schemas.microsoft.com/office/powerpoint/2010/main" val="141966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BD039-7178-FC10-ED42-C8FE32245389}"/>
              </a:ext>
            </a:extLst>
          </p:cNvPr>
          <p:cNvSpPr>
            <a:spLocks noGrp="1"/>
          </p:cNvSpPr>
          <p:nvPr>
            <p:ph type="title"/>
          </p:nvPr>
        </p:nvSpPr>
        <p:spPr>
          <a:xfrm>
            <a:off x="1679575" y="914400"/>
            <a:ext cx="7864475" cy="32004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D41811ED-20EE-EAC7-1659-12A21449C8E4}"/>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F354F9F3-B004-2DAA-E738-0ABAD6D01BCE}"/>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6ABA396-C2F1-D6D5-18C9-51C52F8196EA}"/>
              </a:ext>
            </a:extLst>
          </p:cNvPr>
          <p:cNvSpPr>
            <a:spLocks noGrp="1"/>
          </p:cNvSpPr>
          <p:nvPr>
            <p:ph type="dt" sz="half" idx="10"/>
          </p:nvPr>
        </p:nvSpPr>
        <p:spPr/>
        <p:txBody>
          <a:bodyPr/>
          <a:lstStyle/>
          <a:p>
            <a:fld id="{9F4E5114-29D7-7841-BF26-3A54B7C7AB3E}" type="datetimeFigureOut">
              <a:rPr lang="es-CL" smtClean="0"/>
              <a:t>29-02-24</a:t>
            </a:fld>
            <a:endParaRPr lang="es-CL"/>
          </a:p>
        </p:txBody>
      </p:sp>
      <p:sp>
        <p:nvSpPr>
          <p:cNvPr id="6" name="Marcador de pie de página 5">
            <a:extLst>
              <a:ext uri="{FF2B5EF4-FFF2-40B4-BE49-F238E27FC236}">
                <a16:creationId xmlns:a16="http://schemas.microsoft.com/office/drawing/2014/main" id="{F87836E1-C1A7-B7E0-EDC7-CF7BAE64D3A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026F6EB-F6F0-A7B4-E057-16C54F3BD872}"/>
              </a:ext>
            </a:extLst>
          </p:cNvPr>
          <p:cNvSpPr>
            <a:spLocks noGrp="1"/>
          </p:cNvSpPr>
          <p:nvPr>
            <p:ph type="sldNum" sz="quarter" idx="12"/>
          </p:nvPr>
        </p:nvSpPr>
        <p:spPr/>
        <p:txBody>
          <a:bodyPr/>
          <a:lstStyle/>
          <a:p>
            <a:fld id="{83AA247E-21DC-A244-89DE-C10C0D693317}" type="slidenum">
              <a:rPr lang="es-CL" smtClean="0"/>
              <a:t>‹Nº›</a:t>
            </a:fld>
            <a:endParaRPr lang="es-CL"/>
          </a:p>
        </p:txBody>
      </p:sp>
    </p:spTree>
    <p:extLst>
      <p:ext uri="{BB962C8B-B14F-4D97-AF65-F5344CB8AC3E}">
        <p14:creationId xmlns:p14="http://schemas.microsoft.com/office/powerpoint/2010/main" val="718466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C2D65D-D07E-B369-ACCB-4EF2FA291970}"/>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6B2134E6-643A-D215-5C74-FB4BC614C74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74E59707-D826-7D0F-1384-B459F7C9B59F}"/>
              </a:ext>
            </a:extLst>
          </p:cNvPr>
          <p:cNvSpPr>
            <a:spLocks noGrp="1"/>
          </p:cNvSpPr>
          <p:nvPr>
            <p:ph type="dt" sz="half" idx="10"/>
          </p:nvPr>
        </p:nvSpPr>
        <p:spPr/>
        <p:txBody>
          <a:bodyPr/>
          <a:lstStyle/>
          <a:p>
            <a:fld id="{9F4E5114-29D7-7841-BF26-3A54B7C7AB3E}" type="datetimeFigureOut">
              <a:rPr lang="es-CL" smtClean="0"/>
              <a:t>29-02-24</a:t>
            </a:fld>
            <a:endParaRPr lang="es-CL"/>
          </a:p>
        </p:txBody>
      </p:sp>
      <p:sp>
        <p:nvSpPr>
          <p:cNvPr id="5" name="Marcador de pie de página 4">
            <a:extLst>
              <a:ext uri="{FF2B5EF4-FFF2-40B4-BE49-F238E27FC236}">
                <a16:creationId xmlns:a16="http://schemas.microsoft.com/office/drawing/2014/main" id="{5A4D6FD8-E6E4-A5AA-55C6-4C017C0E1F2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E711EDE-09DA-8DB8-1206-9B697703A142}"/>
              </a:ext>
            </a:extLst>
          </p:cNvPr>
          <p:cNvSpPr>
            <a:spLocks noGrp="1"/>
          </p:cNvSpPr>
          <p:nvPr>
            <p:ph type="sldNum" sz="quarter" idx="12"/>
          </p:nvPr>
        </p:nvSpPr>
        <p:spPr/>
        <p:txBody>
          <a:bodyPr/>
          <a:lstStyle/>
          <a:p>
            <a:fld id="{83AA247E-21DC-A244-89DE-C10C0D693317}" type="slidenum">
              <a:rPr lang="es-CL" smtClean="0"/>
              <a:t>‹Nº›</a:t>
            </a:fld>
            <a:endParaRPr lang="es-CL"/>
          </a:p>
        </p:txBody>
      </p:sp>
    </p:spTree>
    <p:extLst>
      <p:ext uri="{BB962C8B-B14F-4D97-AF65-F5344CB8AC3E}">
        <p14:creationId xmlns:p14="http://schemas.microsoft.com/office/powerpoint/2010/main" val="1558474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A377F6-007E-EF29-3C52-046BF921E2BB}"/>
              </a:ext>
            </a:extLst>
          </p:cNvPr>
          <p:cNvSpPr>
            <a:spLocks noGrp="1"/>
          </p:cNvSpPr>
          <p:nvPr>
            <p:ph type="title" orient="vert"/>
          </p:nvPr>
        </p:nvSpPr>
        <p:spPr>
          <a:xfrm>
            <a:off x="17449800" y="730250"/>
            <a:ext cx="5257800" cy="11623675"/>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F717ACDB-A884-E51E-30D5-332E3D3ED8FB}"/>
              </a:ext>
            </a:extLst>
          </p:cNvPr>
          <p:cNvSpPr>
            <a:spLocks noGrp="1"/>
          </p:cNvSpPr>
          <p:nvPr>
            <p:ph type="body" orient="vert" idx="1"/>
          </p:nvPr>
        </p:nvSpPr>
        <p:spPr>
          <a:xfrm>
            <a:off x="1676400" y="730250"/>
            <a:ext cx="15621000" cy="11623675"/>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01340561-FEDF-6716-4042-25F2DBDA6F94}"/>
              </a:ext>
            </a:extLst>
          </p:cNvPr>
          <p:cNvSpPr>
            <a:spLocks noGrp="1"/>
          </p:cNvSpPr>
          <p:nvPr>
            <p:ph type="dt" sz="half" idx="10"/>
          </p:nvPr>
        </p:nvSpPr>
        <p:spPr/>
        <p:txBody>
          <a:bodyPr/>
          <a:lstStyle/>
          <a:p>
            <a:fld id="{9F4E5114-29D7-7841-BF26-3A54B7C7AB3E}" type="datetimeFigureOut">
              <a:rPr lang="es-CL" smtClean="0"/>
              <a:t>29-02-24</a:t>
            </a:fld>
            <a:endParaRPr lang="es-CL"/>
          </a:p>
        </p:txBody>
      </p:sp>
      <p:sp>
        <p:nvSpPr>
          <p:cNvPr id="5" name="Marcador de pie de página 4">
            <a:extLst>
              <a:ext uri="{FF2B5EF4-FFF2-40B4-BE49-F238E27FC236}">
                <a16:creationId xmlns:a16="http://schemas.microsoft.com/office/drawing/2014/main" id="{55F2FA28-5443-1A5E-5FA8-A234C20608B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19EEDED-4CBE-4CAA-D4D1-40685762A927}"/>
              </a:ext>
            </a:extLst>
          </p:cNvPr>
          <p:cNvSpPr>
            <a:spLocks noGrp="1"/>
          </p:cNvSpPr>
          <p:nvPr>
            <p:ph type="sldNum" sz="quarter" idx="12"/>
          </p:nvPr>
        </p:nvSpPr>
        <p:spPr/>
        <p:txBody>
          <a:bodyPr/>
          <a:lstStyle/>
          <a:p>
            <a:fld id="{83AA247E-21DC-A244-89DE-C10C0D693317}" type="slidenum">
              <a:rPr lang="es-CL" smtClean="0"/>
              <a:t>‹Nº›</a:t>
            </a:fld>
            <a:endParaRPr lang="es-CL"/>
          </a:p>
        </p:txBody>
      </p:sp>
    </p:spTree>
    <p:extLst>
      <p:ext uri="{BB962C8B-B14F-4D97-AF65-F5344CB8AC3E}">
        <p14:creationId xmlns:p14="http://schemas.microsoft.com/office/powerpoint/2010/main" val="347389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4833937" y="4536281"/>
            <a:ext cx="14716126" cy="4643438"/>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4387453" y="892968"/>
            <a:ext cx="7500938" cy="5607845"/>
          </a:xfrm>
          <a:prstGeom prst="rect">
            <a:avLst/>
          </a:prstGeom>
        </p:spPr>
        <p:txBody>
          <a:bodyPr anchor="b"/>
          <a:lstStyle>
            <a:lvl1pPr>
              <a:defRPr sz="8400"/>
            </a:lvl1pPr>
          </a:lstStyle>
          <a:p>
            <a:r>
              <a:t>Texto del título</a:t>
            </a:r>
          </a:p>
        </p:txBody>
      </p:sp>
      <p:sp>
        <p:nvSpPr>
          <p:cNvPr id="40" name="Nivel de texto 1…"/>
          <p:cNvSpPr txBox="1">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4387453" y="1785937"/>
            <a:ext cx="15609094" cy="10144126"/>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Imagen"/>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Texto del título</a:t>
            </a:r>
          </a:p>
        </p:txBody>
      </p:sp>
      <p:sp>
        <p:nvSpPr>
          <p:cNvPr id="3" name="Nivel de texto 1…"/>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99DC423-1CC0-A4A7-F7E4-CA344BF5EACA}"/>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4474604F-B25F-EFAD-00B9-7850200CE0D1}"/>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61E21C2B-5CC5-0624-7742-DEB087B18034}"/>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82000"/>
                  </a:schemeClr>
                </a:solidFill>
              </a:defRPr>
            </a:lvl1pPr>
          </a:lstStyle>
          <a:p>
            <a:fld id="{9F4E5114-29D7-7841-BF26-3A54B7C7AB3E}" type="datetimeFigureOut">
              <a:rPr lang="es-CL" smtClean="0"/>
              <a:t>29-02-24</a:t>
            </a:fld>
            <a:endParaRPr lang="es-CL"/>
          </a:p>
        </p:txBody>
      </p:sp>
      <p:sp>
        <p:nvSpPr>
          <p:cNvPr id="5" name="Marcador de pie de página 4">
            <a:extLst>
              <a:ext uri="{FF2B5EF4-FFF2-40B4-BE49-F238E27FC236}">
                <a16:creationId xmlns:a16="http://schemas.microsoft.com/office/drawing/2014/main" id="{51B7DC48-F2DE-3548-8C92-B7050B9D2452}"/>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BB177ECE-91BA-B766-437F-C3C183B711E6}"/>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82000"/>
                  </a:schemeClr>
                </a:solidFill>
              </a:defRPr>
            </a:lvl1pPr>
          </a:lstStyle>
          <a:p>
            <a:fld id="{83AA247E-21DC-A244-89DE-C10C0D693317}" type="slidenum">
              <a:rPr lang="es-CL" smtClean="0"/>
              <a:t>‹Nº›</a:t>
            </a:fld>
            <a:endParaRPr lang="es-CL"/>
          </a:p>
        </p:txBody>
      </p:sp>
    </p:spTree>
    <p:extLst>
      <p:ext uri="{BB962C8B-B14F-4D97-AF65-F5344CB8AC3E}">
        <p14:creationId xmlns:p14="http://schemas.microsoft.com/office/powerpoint/2010/main" val="35102936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1C4B"/>
        </a:solidFill>
        <a:effectLst/>
      </p:bgPr>
    </p:bg>
    <p:spTree>
      <p:nvGrpSpPr>
        <p:cNvPr id="1" name=""/>
        <p:cNvGrpSpPr/>
        <p:nvPr/>
      </p:nvGrpSpPr>
      <p:grpSpPr>
        <a:xfrm>
          <a:off x="0" y="0"/>
          <a:ext cx="0" cy="0"/>
          <a:chOff x="0" y="0"/>
          <a:chExt cx="0" cy="0"/>
        </a:xfrm>
      </p:grpSpPr>
      <p:sp>
        <p:nvSpPr>
          <p:cNvPr id="120" name="Título de la presentación"/>
          <p:cNvSpPr txBox="1"/>
          <p:nvPr/>
        </p:nvSpPr>
        <p:spPr>
          <a:xfrm>
            <a:off x="2228970" y="5046395"/>
            <a:ext cx="8885258" cy="23526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a:defRPr sz="7200">
                <a:solidFill>
                  <a:srgbClr val="FFFFFF"/>
                </a:solidFill>
                <a:latin typeface="Verdana"/>
                <a:ea typeface="Verdana"/>
                <a:cs typeface="Verdana"/>
                <a:sym typeface="Verdana"/>
              </a:defRPr>
            </a:lvl1pPr>
          </a:lstStyle>
          <a:p>
            <a:r>
              <a:rPr dirty="0" err="1"/>
              <a:t>Título</a:t>
            </a:r>
            <a:r>
              <a:rPr dirty="0"/>
              <a:t> de la </a:t>
            </a:r>
            <a:r>
              <a:rPr dirty="0" err="1"/>
              <a:t>presentación</a:t>
            </a:r>
            <a:endParaRPr dirty="0"/>
          </a:p>
        </p:txBody>
      </p:sp>
      <p:pic>
        <p:nvPicPr>
          <p:cNvPr id="6" name="Imagen 5">
            <a:extLst>
              <a:ext uri="{FF2B5EF4-FFF2-40B4-BE49-F238E27FC236}">
                <a16:creationId xmlns:a16="http://schemas.microsoft.com/office/drawing/2014/main" id="{648A36CD-2EDB-0FFC-78FA-E756A3E0D5B2}"/>
              </a:ext>
            </a:extLst>
          </p:cNvPr>
          <p:cNvPicPr>
            <a:picLocks noChangeAspect="1"/>
          </p:cNvPicPr>
          <p:nvPr/>
        </p:nvPicPr>
        <p:blipFill>
          <a:blip r:embed="rId2"/>
          <a:stretch>
            <a:fillRect/>
          </a:stretch>
        </p:blipFill>
        <p:spPr>
          <a:xfrm>
            <a:off x="16038385" y="5046395"/>
            <a:ext cx="4928998" cy="2527887"/>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o de la presentación con datos y otros ítems de mayor extensión…"/>
          <p:cNvSpPr txBox="1"/>
          <p:nvPr/>
        </p:nvSpPr>
        <p:spPr>
          <a:xfrm>
            <a:off x="1307833" y="1336898"/>
            <a:ext cx="11407202" cy="45624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a:defRPr sz="7200">
                <a:solidFill>
                  <a:srgbClr val="341C4B"/>
                </a:solidFill>
                <a:latin typeface="Verdana"/>
                <a:ea typeface="Verdana"/>
                <a:cs typeface="Verdana"/>
                <a:sym typeface="Verdana"/>
              </a:defRPr>
            </a:lvl1pPr>
          </a:lstStyle>
          <a:p>
            <a:r>
              <a:t>Texto de la presentación con datos y otros ítems de mayor extensión…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Lorem Ipsum es simplemente el texto de relleno de las imprentas y archivos de texto. Lorem Ipsum ha sido el texto de relleno estándar de las industrias desde el año 1500, cuando un impresor (N. del T. persona que se dedica a la imprenta) desconocido usó una galería de textos y los mezcló de tal manera que logró hacer un libro de textos especimen. No sólo sobrevivió 500 años, sino que tambien ingresó como texto de relleno en documentos electrónicos, quedando esencialmente igual al original. Fue popularizado en los 60s con la creación de las hojas &quot;Letraset&quot;, las cuales contenian pasajes de Lorem Ipsum, y más recientemente con software de autoedición, como por ejemplo Aldus PageMaker, el cual incluye versiones de Lorem Ipsum."/>
          <p:cNvSpPr txBox="1"/>
          <p:nvPr/>
        </p:nvSpPr>
        <p:spPr>
          <a:xfrm>
            <a:off x="1307833" y="1393727"/>
            <a:ext cx="13128047" cy="895921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lnSpc>
                <a:spcPct val="140000"/>
              </a:lnSpc>
              <a:spcBef>
                <a:spcPts val="1200"/>
              </a:spcBef>
              <a:defRPr b="0">
                <a:solidFill>
                  <a:srgbClr val="341C4B"/>
                </a:solidFill>
                <a:latin typeface="Verdana"/>
                <a:ea typeface="Verdana"/>
                <a:cs typeface="Verdana"/>
                <a:sym typeface="Verdana"/>
              </a:defRPr>
            </a:lvl1pPr>
          </a:lstStyle>
          <a:p>
            <a:r>
              <a:t>Lorem Ipsum es simplemente el texto de relleno de las imprentas y archivos de texto. Lorem Ipsum ha sido el texto de relleno estándar de las industrias desde el año 1500, cuando un impresor (N. del T. persona que se dedica a la imprenta) desconocido usó una galería de textos y los mezcló de tal manera que logró hacer un libro de textos especimen. No sólo sobrevivió 500 años, sino que tambien ingresó como texto de relleno en documentos electrónicos, quedando esencialmente igual al original. Fue popularizado en los 60s con la creación de las hojas "Letraset", las cuales contenian pasajes de Lorem Ipsum, y más recientemente con software de autoedición, como por ejemplo Aldus PageMaker, el cual incluye versiones de Lorem Ipsum.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írculo"/>
          <p:cNvSpPr/>
          <p:nvPr/>
        </p:nvSpPr>
        <p:spPr>
          <a:xfrm>
            <a:off x="1551538" y="5439796"/>
            <a:ext cx="2836407" cy="2836408"/>
          </a:xfrm>
          <a:prstGeom prst="ellipse">
            <a:avLst/>
          </a:prstGeom>
          <a:solidFill>
            <a:srgbClr val="F1AF2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8" name="Cuadrado"/>
          <p:cNvSpPr/>
          <p:nvPr/>
        </p:nvSpPr>
        <p:spPr>
          <a:xfrm>
            <a:off x="6020639" y="5439796"/>
            <a:ext cx="2836408" cy="2836408"/>
          </a:xfrm>
          <a:prstGeom prst="rect">
            <a:avLst/>
          </a:pr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9" name="Triángulo"/>
          <p:cNvSpPr/>
          <p:nvPr/>
        </p:nvSpPr>
        <p:spPr>
          <a:xfrm>
            <a:off x="10489741" y="5439796"/>
            <a:ext cx="2836408" cy="28364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50A046"/>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0" name="Círculo"/>
          <p:cNvSpPr/>
          <p:nvPr/>
        </p:nvSpPr>
        <p:spPr>
          <a:xfrm>
            <a:off x="14391681" y="5439796"/>
            <a:ext cx="2836407" cy="2836408"/>
          </a:xfrm>
          <a:prstGeom prst="ellipse">
            <a:avLst/>
          </a:prstGeom>
          <a:solidFill>
            <a:srgbClr val="008EC6"/>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1" name="Los colores a utilizar…"/>
          <p:cNvSpPr txBox="1"/>
          <p:nvPr/>
        </p:nvSpPr>
        <p:spPr>
          <a:xfrm>
            <a:off x="1307833" y="1977820"/>
            <a:ext cx="12558748" cy="1247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a:defRPr sz="7200">
                <a:solidFill>
                  <a:srgbClr val="341C4B"/>
                </a:solidFill>
                <a:latin typeface="Verdana"/>
                <a:ea typeface="Verdana"/>
                <a:cs typeface="Verdana"/>
                <a:sym typeface="Verdana"/>
              </a:defRPr>
            </a:pPr>
            <a:r>
              <a:t>Los </a:t>
            </a:r>
            <a:r>
              <a:rPr>
                <a:solidFill>
                  <a:srgbClr val="F1AF27"/>
                </a:solidFill>
              </a:rPr>
              <a:t>colores</a:t>
            </a:r>
            <a:r>
              <a:t> a utilizar…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1C4B"/>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2162AC7-2837-3620-B50C-72CF20146097}"/>
              </a:ext>
            </a:extLst>
          </p:cNvPr>
          <p:cNvPicPr>
            <a:picLocks noChangeAspect="1"/>
          </p:cNvPicPr>
          <p:nvPr/>
        </p:nvPicPr>
        <p:blipFill>
          <a:blip r:embed="rId2"/>
          <a:stretch>
            <a:fillRect/>
          </a:stretch>
        </p:blipFill>
        <p:spPr>
          <a:xfrm>
            <a:off x="3379211" y="4879987"/>
            <a:ext cx="5421898" cy="2780676"/>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161</Words>
  <Application>Microsoft Macintosh PowerPoint</Application>
  <PresentationFormat>Personalizado</PresentationFormat>
  <Paragraphs>4</Paragraphs>
  <Slides>5</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5</vt:i4>
      </vt:variant>
    </vt:vector>
  </HeadingPairs>
  <TitlesOfParts>
    <vt:vector size="15" baseType="lpstr">
      <vt:lpstr>Aptos</vt:lpstr>
      <vt:lpstr>Aptos Display</vt:lpstr>
      <vt:lpstr>Arial</vt:lpstr>
      <vt:lpstr>Helvetica Light</vt:lpstr>
      <vt:lpstr>Helvetica Neue</vt:lpstr>
      <vt:lpstr>Helvetica Neue Light</vt:lpstr>
      <vt:lpstr>Helvetica Neue Medium</vt:lpstr>
      <vt:lpstr>Helvetica Neue Thin</vt:lpstr>
      <vt:lpstr>White</vt:lpstr>
      <vt:lpstr>Diseño personalizado</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Felipe Cáceres</cp:lastModifiedBy>
  <cp:revision>3</cp:revision>
  <dcterms:modified xsi:type="dcterms:W3CDTF">2024-02-29T13:17:12Z</dcterms:modified>
</cp:coreProperties>
</file>